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28.png" ContentType="image/png"/>
  <Override PartName="/ppt/media/image4.png" ContentType="image/png"/>
  <Override PartName="/ppt/media/image27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0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1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7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8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9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46DE1B9C-604A-4178-844C-1223D81B4A1E}" type="datetime">
              <a:rPr b="0" lang="en-IN" sz="1100" spc="-1" strike="noStrike">
                <a:solidFill>
                  <a:srgbClr val="ffffff"/>
                </a:solidFill>
                <a:latin typeface="Century Gothic"/>
              </a:rPr>
              <a:t>15/04/21</a:t>
            </a:fld>
            <a:endParaRPr b="0" lang="en-IN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67E59A18-B81B-49AB-AD7C-5EDC6C58D065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IN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3F2D8A71-90A6-4329-BF29-FD182A490609}" type="datetime">
              <a:rPr b="0" lang="en-IN" sz="1100" spc="-1" strike="noStrike">
                <a:solidFill>
                  <a:srgbClr val="ffffff"/>
                </a:solidFill>
                <a:latin typeface="Century Gothic"/>
              </a:rPr>
              <a:t>15/04/21</a:t>
            </a:fld>
            <a:endParaRPr b="0" lang="en-IN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9AFBC748-FEF6-41EC-B3DF-8CA654B3A94B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IN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9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96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9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99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0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1103400" y="2060640"/>
            <a:ext cx="4395960" cy="4195440"/>
          </a:xfrm>
          <a:prstGeom prst="rect">
            <a:avLst/>
          </a:prstGeom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654520" y="2055960"/>
            <a:ext cx="4395960" cy="4199760"/>
          </a:xfrm>
          <a:prstGeom prst="rect">
            <a:avLst/>
          </a:prstGeom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PlaceHolder 6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497E0A58-A5C1-404F-A35A-229A4C972697}" type="datetime">
              <a:rPr b="0" lang="en-IN" sz="1100" spc="-1" strike="noStrike">
                <a:solidFill>
                  <a:srgbClr val="ffffff"/>
                </a:solidFill>
                <a:latin typeface="Century Gothic"/>
              </a:rPr>
              <a:t>15/04/21</a:t>
            </a:fld>
            <a:endParaRPr b="0" lang="en-IN" sz="1100" spc="-1" strike="noStrike">
              <a:latin typeface="Times New Roman"/>
            </a:endParaRPr>
          </a:p>
        </p:txBody>
      </p:sp>
      <p:sp>
        <p:nvSpPr>
          <p:cNvPr id="104" name="PlaceHolder 7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05" name="PlaceHolder 8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51A192C8-077D-4C92-BA9D-9FCC9E107ED2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IN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43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144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5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146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147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8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2176DF87-B6FC-4053-9B9F-9398948419D2}" type="datetime">
              <a:rPr b="0" lang="en-IN" sz="1100" spc="-1" strike="noStrike">
                <a:solidFill>
                  <a:srgbClr val="ffffff"/>
                </a:solidFill>
                <a:latin typeface="Century Gothic"/>
              </a:rPr>
              <a:t>15/04/21</a:t>
            </a:fld>
            <a:endParaRPr b="0" lang="en-IN" sz="1100" spc="-1" strike="noStrike">
              <a:latin typeface="Times New Roman"/>
            </a:endParaRPr>
          </a:p>
        </p:txBody>
      </p:sp>
      <p:sp>
        <p:nvSpPr>
          <p:cNvPr id="151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52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359600F8-683A-4CE9-96CB-0E6D2756A048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IN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8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28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2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Road Maker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0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 cap="all">
                <a:solidFill>
                  <a:srgbClr val="8ad0d6"/>
                </a:solidFill>
                <a:latin typeface="Century Gothic"/>
              </a:rPr>
              <a:t>           </a:t>
            </a:r>
            <a:r>
              <a:rPr b="0" lang="en-US" sz="2400" spc="-1" strike="noStrike" cap="all">
                <a:solidFill>
                  <a:srgbClr val="8ad0d6"/>
                </a:solidFill>
                <a:latin typeface="Century Gothic"/>
              </a:rPr>
              <a:t>By : Group 6( Don Jose,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 cap="all">
                <a:solidFill>
                  <a:srgbClr val="8ad0d6"/>
                </a:solidFill>
                <a:latin typeface="Century Gothic"/>
              </a:rPr>
              <a:t>                                     </a:t>
            </a:r>
            <a:r>
              <a:rPr b="0" lang="en-US" sz="2400" spc="-1" strike="noStrike" cap="all">
                <a:solidFill>
                  <a:srgbClr val="8ad0d6"/>
                </a:solidFill>
                <a:latin typeface="Century Gothic"/>
              </a:rPr>
              <a:t>Dominic K Savio, 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 cap="all">
                <a:solidFill>
                  <a:srgbClr val="8ad0d6"/>
                </a:solidFill>
                <a:latin typeface="Century Gothic"/>
              </a:rPr>
              <a:t>                                     </a:t>
            </a:r>
            <a:r>
              <a:rPr b="0" lang="en-US" sz="2400" spc="-1" strike="noStrike" cap="all">
                <a:solidFill>
                  <a:srgbClr val="8ad0d6"/>
                </a:solidFill>
                <a:latin typeface="Century Gothic"/>
              </a:rPr>
              <a:t>Alen Varghese, 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 cap="all">
                <a:solidFill>
                  <a:srgbClr val="8ad0d6"/>
                </a:solidFill>
                <a:latin typeface="Century Gothic"/>
              </a:rPr>
              <a:t>                                     </a:t>
            </a:r>
            <a:r>
              <a:rPr b="0" lang="en-US" sz="2400" spc="-1" strike="noStrike" cap="all">
                <a:solidFill>
                  <a:srgbClr val="8ad0d6"/>
                </a:solidFill>
                <a:latin typeface="Century Gothic"/>
              </a:rPr>
              <a:t>Shanu P Shaji)</a:t>
            </a:r>
            <a:endParaRPr b="0" lang="en-IN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Content Placeholder 8" descr="Screenshot (227)"/>
          <p:cNvPicPr/>
          <p:nvPr/>
        </p:nvPicPr>
        <p:blipFill>
          <a:blip r:embed="rId1"/>
          <a:stretch/>
        </p:blipFill>
        <p:spPr>
          <a:xfrm>
            <a:off x="802080" y="374760"/>
            <a:ext cx="10858680" cy="6107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Content Placeholder 4" descr="Screenshot (226)"/>
          <p:cNvPicPr/>
          <p:nvPr/>
        </p:nvPicPr>
        <p:blipFill>
          <a:blip r:embed="rId1"/>
          <a:stretch/>
        </p:blipFill>
        <p:spPr>
          <a:xfrm>
            <a:off x="829440" y="732240"/>
            <a:ext cx="10532880" cy="5924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Clustering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2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Checked various algorithms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Evaluated each algorithm's accuracy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Selected DBSCAN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Clustering done using sample data sets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Evaluated its accuracy and found satisfactory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Analyzed the data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14" name="" descr=""/>
          <p:cNvPicPr/>
          <p:nvPr/>
        </p:nvPicPr>
        <p:blipFill>
          <a:blip r:embed="rId1"/>
          <a:stretch/>
        </p:blipFill>
        <p:spPr>
          <a:xfrm>
            <a:off x="21600" y="7200"/>
            <a:ext cx="12191760" cy="6854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Problem Statement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2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Potholes are not being fixed in a feasible time frame 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We plan to find and prioritize which pothole needs to be fixed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Objectives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a)CrowdSource the data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b)Analyse the data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c)prioritize it to hotspots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Front end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User Registration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Admin Panel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CRUD operation done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HTML integration in Django web framework done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CSS integration in Django web framework done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Javascript integration in Django web framework done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Tested in Django Server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Postgres server intergration done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Inside the web framework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Checked the integrity using forms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Implemented in the Django server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Tested against the Cross-Site Request Forgery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Database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0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Implemented the database schema partially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Tested using the postgres database server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CRUD operation done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User Registration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02" name="Content Placeholder 3" descr="Screenshot (219)"/>
          <p:cNvPicPr/>
          <p:nvPr/>
        </p:nvPicPr>
        <p:blipFill>
          <a:blip r:embed="rId1"/>
          <a:stretch/>
        </p:blipFill>
        <p:spPr>
          <a:xfrm>
            <a:off x="812880" y="1282680"/>
            <a:ext cx="9069840" cy="5101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Login and Logout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04" name="Content Placeholder 3" descr="Screenshot (220)"/>
          <p:cNvPicPr/>
          <p:nvPr/>
        </p:nvPicPr>
        <p:blipFill>
          <a:blip r:embed="rId1"/>
          <a:srcRect l="0" t="0" r="52628" b="0"/>
          <a:stretch/>
        </p:blipFill>
        <p:spPr>
          <a:xfrm>
            <a:off x="995760" y="1495440"/>
            <a:ext cx="4070160" cy="4833720"/>
          </a:xfrm>
          <a:prstGeom prst="rect">
            <a:avLst/>
          </a:prstGeom>
          <a:ln>
            <a:noFill/>
          </a:ln>
        </p:spPr>
      </p:pic>
      <p:pic>
        <p:nvPicPr>
          <p:cNvPr id="205" name="Picture 4" descr="Screenshot (222)"/>
          <p:cNvPicPr/>
          <p:nvPr/>
        </p:nvPicPr>
        <p:blipFill>
          <a:blip r:embed="rId2"/>
          <a:srcRect l="0" t="0" r="62215" b="9134"/>
          <a:stretch/>
        </p:blipFill>
        <p:spPr>
          <a:xfrm>
            <a:off x="5407200" y="1495440"/>
            <a:ext cx="4123440" cy="4821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Forgot Password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207" name="Content Placeholder 3" descr="Screenshot (223)"/>
          <p:cNvPicPr/>
          <p:nvPr/>
        </p:nvPicPr>
        <p:blipFill>
          <a:blip r:embed="rId1"/>
          <a:srcRect l="0" t="0" r="55821" b="-1134"/>
          <a:stretch/>
        </p:blipFill>
        <p:spPr>
          <a:xfrm>
            <a:off x="363240" y="1518840"/>
            <a:ext cx="4871880" cy="4673160"/>
          </a:xfrm>
          <a:prstGeom prst="rect">
            <a:avLst/>
          </a:prstGeom>
          <a:ln>
            <a:noFill/>
          </a:ln>
        </p:spPr>
      </p:pic>
      <p:pic>
        <p:nvPicPr>
          <p:cNvPr id="208" name="Content Placeholder 4" descr="Screenshot (224)"/>
          <p:cNvPicPr/>
          <p:nvPr/>
        </p:nvPicPr>
        <p:blipFill>
          <a:blip r:embed="rId2"/>
          <a:srcRect l="0" t="0" r="49969" b="0"/>
          <a:stretch/>
        </p:blipFill>
        <p:spPr>
          <a:xfrm>
            <a:off x="5644440" y="1518840"/>
            <a:ext cx="4294080" cy="4672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</TotalTime>
  <Application>LibreOffice/6.4.6.2$Linux_X86_64 LibreOffice_project/40$Build-2</Application>
  <Words>153</Words>
  <Paragraphs>39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2021-04-14T15:08:00Z</dcterms:created>
  <dc:creator>hp</dc:creator>
  <dc:description/>
  <dc:language>en-IN</dc:language>
  <cp:lastModifiedBy/>
  <dcterms:modified xsi:type="dcterms:W3CDTF">2021-04-15T09:21:29Z</dcterms:modified>
  <cp:revision>12</cp:revision>
  <dc:subject/>
  <dc:title>Road Maker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KSOProductBuildVer">
    <vt:lpwstr>1033-11.2.0.10101</vt:lpwstr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12</vt:i4>
  </property>
</Properties>
</file>